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8120063" cy="10826750" type="B4ISO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6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5008" y="1771879"/>
            <a:ext cx="6090047" cy="3769313"/>
          </a:xfrm>
        </p:spPr>
        <p:txBody>
          <a:bodyPr anchor="b"/>
          <a:lstStyle>
            <a:lvl1pPr algn="ctr">
              <a:defRPr sz="399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1598"/>
            </a:lvl1pPr>
            <a:lvl2pPr marL="304495" indent="0" algn="ctr">
              <a:buNone/>
              <a:defRPr sz="1332"/>
            </a:lvl2pPr>
            <a:lvl3pPr marL="608990" indent="0" algn="ctr">
              <a:buNone/>
              <a:defRPr sz="1199"/>
            </a:lvl3pPr>
            <a:lvl4pPr marL="913486" indent="0" algn="ctr">
              <a:buNone/>
              <a:defRPr sz="1066"/>
            </a:lvl4pPr>
            <a:lvl5pPr marL="1217981" indent="0" algn="ctr">
              <a:buNone/>
              <a:defRPr sz="1066"/>
            </a:lvl5pPr>
            <a:lvl6pPr marL="1522476" indent="0" algn="ctr">
              <a:buNone/>
              <a:defRPr sz="1066"/>
            </a:lvl6pPr>
            <a:lvl7pPr marL="1826971" indent="0" algn="ctr">
              <a:buNone/>
              <a:defRPr sz="1066"/>
            </a:lvl7pPr>
            <a:lvl8pPr marL="2131466" indent="0" algn="ctr">
              <a:buNone/>
              <a:defRPr sz="1066"/>
            </a:lvl8pPr>
            <a:lvl9pPr marL="2435962" indent="0" algn="ctr">
              <a:buNone/>
              <a:defRPr sz="1066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55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58254" y="576424"/>
            <a:ext cx="5151165" cy="91751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72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0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025" y="2699171"/>
            <a:ext cx="7003554" cy="4503626"/>
          </a:xfrm>
        </p:spPr>
        <p:txBody>
          <a:bodyPr anchor="b"/>
          <a:lstStyle>
            <a:lvl1pPr>
              <a:defRPr sz="399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4025" y="7245403"/>
            <a:ext cx="7003554" cy="2368351"/>
          </a:xfrm>
        </p:spPr>
        <p:txBody>
          <a:bodyPr/>
          <a:lstStyle>
            <a:lvl1pPr marL="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1pPr>
            <a:lvl2pPr marL="304495" indent="0">
              <a:buNone/>
              <a:defRPr sz="1332">
                <a:solidFill>
                  <a:schemeClr val="tx1">
                    <a:tint val="75000"/>
                  </a:schemeClr>
                </a:solidFill>
              </a:defRPr>
            </a:lvl2pPr>
            <a:lvl3pPr marL="608990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3pPr>
            <a:lvl4pPr marL="913486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4pPr>
            <a:lvl5pPr marL="1217981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5pPr>
            <a:lvl6pPr marL="1522476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6pPr>
            <a:lvl7pPr marL="1826971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7pPr>
            <a:lvl8pPr marL="2131466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8pPr>
            <a:lvl9pPr marL="2435962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01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6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9312" y="576425"/>
            <a:ext cx="7003554" cy="20926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9312" y="2654058"/>
            <a:ext cx="3435167" cy="1300713"/>
          </a:xfrm>
        </p:spPr>
        <p:txBody>
          <a:bodyPr anchor="b"/>
          <a:lstStyle>
            <a:lvl1pPr marL="0" indent="0">
              <a:buNone/>
              <a:defRPr sz="1598" b="1"/>
            </a:lvl1pPr>
            <a:lvl2pPr marL="304495" indent="0">
              <a:buNone/>
              <a:defRPr sz="1332" b="1"/>
            </a:lvl2pPr>
            <a:lvl3pPr marL="608990" indent="0">
              <a:buNone/>
              <a:defRPr sz="1199" b="1"/>
            </a:lvl3pPr>
            <a:lvl4pPr marL="913486" indent="0">
              <a:buNone/>
              <a:defRPr sz="1066" b="1"/>
            </a:lvl4pPr>
            <a:lvl5pPr marL="1217981" indent="0">
              <a:buNone/>
              <a:defRPr sz="1066" b="1"/>
            </a:lvl5pPr>
            <a:lvl6pPr marL="1522476" indent="0">
              <a:buNone/>
              <a:defRPr sz="1066" b="1"/>
            </a:lvl6pPr>
            <a:lvl7pPr marL="1826971" indent="0">
              <a:buNone/>
              <a:defRPr sz="1066" b="1"/>
            </a:lvl7pPr>
            <a:lvl8pPr marL="2131466" indent="0">
              <a:buNone/>
              <a:defRPr sz="1066" b="1"/>
            </a:lvl8pPr>
            <a:lvl9pPr marL="2435962" indent="0">
              <a:buNone/>
              <a:defRPr sz="106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59312" y="3954771"/>
            <a:ext cx="3435167" cy="581687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110782" y="2654058"/>
            <a:ext cx="3452084" cy="1300713"/>
          </a:xfrm>
        </p:spPr>
        <p:txBody>
          <a:bodyPr anchor="b"/>
          <a:lstStyle>
            <a:lvl1pPr marL="0" indent="0">
              <a:buNone/>
              <a:defRPr sz="1598" b="1"/>
            </a:lvl1pPr>
            <a:lvl2pPr marL="304495" indent="0">
              <a:buNone/>
              <a:defRPr sz="1332" b="1"/>
            </a:lvl2pPr>
            <a:lvl3pPr marL="608990" indent="0">
              <a:buNone/>
              <a:defRPr sz="1199" b="1"/>
            </a:lvl3pPr>
            <a:lvl4pPr marL="913486" indent="0">
              <a:buNone/>
              <a:defRPr sz="1066" b="1"/>
            </a:lvl4pPr>
            <a:lvl5pPr marL="1217981" indent="0">
              <a:buNone/>
              <a:defRPr sz="1066" b="1"/>
            </a:lvl5pPr>
            <a:lvl6pPr marL="1522476" indent="0">
              <a:buNone/>
              <a:defRPr sz="1066" b="1"/>
            </a:lvl6pPr>
            <a:lvl7pPr marL="1826971" indent="0">
              <a:buNone/>
              <a:defRPr sz="1066" b="1"/>
            </a:lvl7pPr>
            <a:lvl8pPr marL="2131466" indent="0">
              <a:buNone/>
              <a:defRPr sz="1066" b="1"/>
            </a:lvl8pPr>
            <a:lvl9pPr marL="2435962" indent="0">
              <a:buNone/>
              <a:defRPr sz="1066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110782" y="3954771"/>
            <a:ext cx="3452084" cy="581687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88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2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88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9313" y="721783"/>
            <a:ext cx="2618931" cy="2526242"/>
          </a:xfrm>
        </p:spPr>
        <p:txBody>
          <a:bodyPr anchor="b"/>
          <a:lstStyle>
            <a:lvl1pPr>
              <a:defRPr sz="21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52084" y="1558852"/>
            <a:ext cx="4110782" cy="7694010"/>
          </a:xfrm>
        </p:spPr>
        <p:txBody>
          <a:bodyPr/>
          <a:lstStyle>
            <a:lvl1pPr>
              <a:defRPr sz="2131"/>
            </a:lvl1pPr>
            <a:lvl2pPr>
              <a:defRPr sz="1865"/>
            </a:lvl2pPr>
            <a:lvl3pPr>
              <a:defRPr sz="1598"/>
            </a:lvl3pPr>
            <a:lvl4pPr>
              <a:defRPr sz="1332"/>
            </a:lvl4pPr>
            <a:lvl5pPr>
              <a:defRPr sz="1332"/>
            </a:lvl5pPr>
            <a:lvl6pPr>
              <a:defRPr sz="1332"/>
            </a:lvl6pPr>
            <a:lvl7pPr>
              <a:defRPr sz="1332"/>
            </a:lvl7pPr>
            <a:lvl8pPr>
              <a:defRPr sz="1332"/>
            </a:lvl8pPr>
            <a:lvl9pPr>
              <a:defRPr sz="133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9313" y="3248025"/>
            <a:ext cx="2618931" cy="6017368"/>
          </a:xfrm>
        </p:spPr>
        <p:txBody>
          <a:bodyPr/>
          <a:lstStyle>
            <a:lvl1pPr marL="0" indent="0">
              <a:buNone/>
              <a:defRPr sz="1066"/>
            </a:lvl1pPr>
            <a:lvl2pPr marL="304495" indent="0">
              <a:buNone/>
              <a:defRPr sz="932"/>
            </a:lvl2pPr>
            <a:lvl3pPr marL="608990" indent="0">
              <a:buNone/>
              <a:defRPr sz="799"/>
            </a:lvl3pPr>
            <a:lvl4pPr marL="913486" indent="0">
              <a:buNone/>
              <a:defRPr sz="666"/>
            </a:lvl4pPr>
            <a:lvl5pPr marL="1217981" indent="0">
              <a:buNone/>
              <a:defRPr sz="666"/>
            </a:lvl5pPr>
            <a:lvl6pPr marL="1522476" indent="0">
              <a:buNone/>
              <a:defRPr sz="666"/>
            </a:lvl6pPr>
            <a:lvl7pPr marL="1826971" indent="0">
              <a:buNone/>
              <a:defRPr sz="666"/>
            </a:lvl7pPr>
            <a:lvl8pPr marL="2131466" indent="0">
              <a:buNone/>
              <a:defRPr sz="666"/>
            </a:lvl8pPr>
            <a:lvl9pPr marL="2435962" indent="0">
              <a:buNone/>
              <a:defRPr sz="66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102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9313" y="721783"/>
            <a:ext cx="2618931" cy="2526242"/>
          </a:xfrm>
        </p:spPr>
        <p:txBody>
          <a:bodyPr anchor="b"/>
          <a:lstStyle>
            <a:lvl1pPr>
              <a:defRPr sz="213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452084" y="1558852"/>
            <a:ext cx="4110782" cy="7694010"/>
          </a:xfrm>
        </p:spPr>
        <p:txBody>
          <a:bodyPr/>
          <a:lstStyle>
            <a:lvl1pPr marL="0" indent="0">
              <a:buNone/>
              <a:defRPr sz="2131"/>
            </a:lvl1pPr>
            <a:lvl2pPr marL="304495" indent="0">
              <a:buNone/>
              <a:defRPr sz="1865"/>
            </a:lvl2pPr>
            <a:lvl3pPr marL="608990" indent="0">
              <a:buNone/>
              <a:defRPr sz="1598"/>
            </a:lvl3pPr>
            <a:lvl4pPr marL="913486" indent="0">
              <a:buNone/>
              <a:defRPr sz="1332"/>
            </a:lvl4pPr>
            <a:lvl5pPr marL="1217981" indent="0">
              <a:buNone/>
              <a:defRPr sz="1332"/>
            </a:lvl5pPr>
            <a:lvl6pPr marL="1522476" indent="0">
              <a:buNone/>
              <a:defRPr sz="1332"/>
            </a:lvl6pPr>
            <a:lvl7pPr marL="1826971" indent="0">
              <a:buNone/>
              <a:defRPr sz="1332"/>
            </a:lvl7pPr>
            <a:lvl8pPr marL="2131466" indent="0">
              <a:buNone/>
              <a:defRPr sz="1332"/>
            </a:lvl8pPr>
            <a:lvl9pPr marL="2435962" indent="0">
              <a:buNone/>
              <a:defRPr sz="1332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59313" y="3248025"/>
            <a:ext cx="2618931" cy="6017368"/>
          </a:xfrm>
        </p:spPr>
        <p:txBody>
          <a:bodyPr/>
          <a:lstStyle>
            <a:lvl1pPr marL="0" indent="0">
              <a:buNone/>
              <a:defRPr sz="1066"/>
            </a:lvl1pPr>
            <a:lvl2pPr marL="304495" indent="0">
              <a:buNone/>
              <a:defRPr sz="932"/>
            </a:lvl2pPr>
            <a:lvl3pPr marL="608990" indent="0">
              <a:buNone/>
              <a:defRPr sz="799"/>
            </a:lvl3pPr>
            <a:lvl4pPr marL="913486" indent="0">
              <a:buNone/>
              <a:defRPr sz="666"/>
            </a:lvl4pPr>
            <a:lvl5pPr marL="1217981" indent="0">
              <a:buNone/>
              <a:defRPr sz="666"/>
            </a:lvl5pPr>
            <a:lvl6pPr marL="1522476" indent="0">
              <a:buNone/>
              <a:defRPr sz="666"/>
            </a:lvl6pPr>
            <a:lvl7pPr marL="1826971" indent="0">
              <a:buNone/>
              <a:defRPr sz="666"/>
            </a:lvl7pPr>
            <a:lvl8pPr marL="2131466" indent="0">
              <a:buNone/>
              <a:defRPr sz="666"/>
            </a:lvl8pPr>
            <a:lvl9pPr marL="2435962" indent="0">
              <a:buNone/>
              <a:defRPr sz="66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72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58255" y="576425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58254" y="10034794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7BD4-1F2C-43CC-98A0-12E6847A1DBD}" type="datetimeFigureOut">
              <a:rPr kumimoji="1" lang="ja-JP" altLang="en-US" smtClean="0"/>
              <a:t>2019/10/24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89771" y="10034794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734795" y="10034794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E621F-764B-45E0-8D18-EAB88542D1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57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8990" rtl="0" eaLnBrk="1" latinLnBrk="0" hangingPunct="1">
        <a:lnSpc>
          <a:spcPct val="90000"/>
        </a:lnSpc>
        <a:spcBef>
          <a:spcPct val="0"/>
        </a:spcBef>
        <a:buNone/>
        <a:defRPr kumimoji="1" sz="2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248" indent="-152248" algn="l" defTabSz="608990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kumimoji="1" sz="1865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761238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332" kern="1200">
          <a:solidFill>
            <a:schemeClr val="tx1"/>
          </a:solidFill>
          <a:latin typeface="+mn-lt"/>
          <a:ea typeface="+mn-ea"/>
          <a:cs typeface="+mn-cs"/>
        </a:defRPr>
      </a:lvl3pPr>
      <a:lvl4pPr marL="1065733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4pPr>
      <a:lvl5pPr marL="1370228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5pPr>
      <a:lvl6pPr marL="1674724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6pPr>
      <a:lvl7pPr marL="1979219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7pPr>
      <a:lvl8pPr marL="2283714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8pPr>
      <a:lvl9pPr marL="2588209" indent="-152248" algn="l" defTabSz="60899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1pPr>
      <a:lvl2pPr marL="304495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2pPr>
      <a:lvl3pPr marL="608990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3pPr>
      <a:lvl4pPr marL="913486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4pPr>
      <a:lvl5pPr marL="1217981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5pPr>
      <a:lvl6pPr marL="1522476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6pPr>
      <a:lvl7pPr marL="1826971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7pPr>
      <a:lvl8pPr marL="2131466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8pPr>
      <a:lvl9pPr marL="2435962" algn="l" defTabSz="608990" rtl="0" eaLnBrk="1" latinLnBrk="0" hangingPunct="1">
        <a:defRPr kumimoji="1" sz="11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991" y="340284"/>
            <a:ext cx="4254362" cy="3465332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446522" y="313494"/>
            <a:ext cx="7227024" cy="17594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4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令和元年</a:t>
            </a:r>
            <a:endParaRPr lang="en-US" altLang="ja-JP" sz="48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pPr>
              <a:lnSpc>
                <a:spcPts val="6500"/>
              </a:lnSpc>
            </a:pPr>
            <a:r>
              <a:rPr lang="ja-JP" altLang="en-US" sz="6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青峰校区</a:t>
            </a:r>
            <a:endParaRPr lang="ja-JP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75842" y="9668610"/>
            <a:ext cx="77489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＝青峰校区まちづくり振興会＝</a:t>
            </a:r>
            <a:endParaRPr lang="ja-JP" altLang="en-US" sz="2800" b="1" cap="none" spc="0" dirty="0">
              <a:ln w="13462">
                <a:solidFill>
                  <a:schemeClr val="bg1"/>
                </a:solidFill>
                <a:prstDash val="solid"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059" y="2827770"/>
            <a:ext cx="3471881" cy="3471881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543887" y="6052511"/>
            <a:ext cx="7059828" cy="32983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　　き</a:t>
            </a:r>
            <a:r>
              <a:rPr lang="ja-JP" alt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１１月１０日</a:t>
            </a:r>
            <a:r>
              <a:rPr lang="en-US" altLang="ja-JP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</a:t>
            </a:r>
            <a:r>
              <a:rPr lang="ja-JP" altLang="en-US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日</a:t>
            </a:r>
            <a:r>
              <a:rPr lang="en-US" altLang="ja-JP" sz="4800" b="1" u="sng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)</a:t>
            </a:r>
          </a:p>
          <a:p>
            <a:pPr>
              <a:lnSpc>
                <a:spcPts val="4000"/>
              </a:lnSpc>
            </a:pPr>
            <a:r>
              <a:rPr lang="ja-JP" alt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　　　</a:t>
            </a:r>
            <a:r>
              <a:rPr lang="en-US" altLang="ja-JP" sz="28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※</a:t>
            </a:r>
            <a:r>
              <a:rPr lang="ja-JP" alt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雨天</a:t>
            </a:r>
            <a:r>
              <a:rPr lang="ja-JP" alt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　青峰小体育館</a:t>
            </a:r>
            <a:endParaRPr lang="en-US" altLang="ja-JP" sz="2800" b="1" dirty="0" smtClean="0">
              <a:ln w="13462">
                <a:solidFill>
                  <a:schemeClr val="bg1"/>
                </a:solidFill>
                <a:prstDash val="solid"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と こ ろ</a:t>
            </a:r>
            <a:r>
              <a:rPr lang="ja-JP" alt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青峰小学校グラウンド（体育館）</a:t>
            </a:r>
            <a:endParaRPr lang="en-US" altLang="ja-JP" sz="2400" b="1" dirty="0" smtClean="0">
              <a:ln w="13462">
                <a:solidFill>
                  <a:schemeClr val="bg1"/>
                </a:solidFill>
                <a:prstDash val="solid"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ts val="3500"/>
              </a:lnSpc>
            </a:pPr>
            <a:r>
              <a:rPr lang="ja-JP" alt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集　　合</a:t>
            </a:r>
            <a:r>
              <a:rPr lang="ja-JP" altLang="en-US" sz="40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午前 </a:t>
            </a:r>
            <a:r>
              <a:rPr lang="en-US" altLang="ja-JP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</a:t>
            </a:r>
            <a:r>
              <a:rPr lang="ja-JP" altLang="en-U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：</a:t>
            </a:r>
            <a:r>
              <a:rPr lang="en-US" altLang="ja-JP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00</a:t>
            </a:r>
          </a:p>
          <a:p>
            <a:pPr>
              <a:lnSpc>
                <a:spcPts val="3500"/>
              </a:lnSpc>
            </a:pPr>
            <a:r>
              <a:rPr lang="ja-JP" alt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競技開始</a:t>
            </a:r>
            <a:r>
              <a:rPr lang="ja-JP" alt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 </a:t>
            </a:r>
            <a:r>
              <a:rPr lang="ja-JP" alt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午前 </a:t>
            </a:r>
            <a:r>
              <a:rPr lang="en-US" altLang="ja-JP" sz="32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</a:t>
            </a:r>
            <a:r>
              <a:rPr lang="ja-JP" altLang="en-US" sz="32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：</a:t>
            </a:r>
            <a:r>
              <a:rPr lang="en-US" altLang="ja-JP" sz="32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35</a:t>
            </a:r>
            <a:endParaRPr lang="en-US" altLang="ja-JP" sz="2400" b="1" dirty="0" smtClean="0">
              <a:ln w="13462">
                <a:solidFill>
                  <a:schemeClr val="bg1"/>
                </a:solidFill>
                <a:prstDash val="solid"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ts val="3500"/>
              </a:lnSpc>
            </a:pPr>
            <a:r>
              <a:rPr lang="en-US" altLang="ja-JP" sz="24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※</a:t>
            </a:r>
            <a:r>
              <a:rPr lang="ja-JP" alt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競技は１人２種目まで参加</a:t>
            </a:r>
            <a:r>
              <a:rPr lang="ja-JP" altLang="en-US" sz="2400" b="1" dirty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できます。</a:t>
            </a:r>
            <a:endParaRPr lang="en-US" altLang="ja-JP" sz="2400" b="1" dirty="0">
              <a:ln w="13462">
                <a:solidFill>
                  <a:schemeClr val="bg1"/>
                </a:solidFill>
                <a:prstDash val="solid"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>
              <a:lnSpc>
                <a:spcPts val="3500"/>
              </a:lnSpc>
            </a:pPr>
            <a:r>
              <a:rPr lang="en-US" altLang="ja-JP" sz="24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※</a:t>
            </a:r>
            <a:r>
              <a:rPr lang="ja-JP" alt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自治委員に</a:t>
            </a:r>
            <a:r>
              <a:rPr lang="ja-JP" altLang="en-US" sz="2200" b="1" dirty="0" smtClean="0">
                <a:ln w="13462">
                  <a:solidFill>
                    <a:schemeClr val="bg1"/>
                  </a:solidFill>
                  <a:prstDash val="solid"/>
                </a:ln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申込んで下さい。</a:t>
            </a:r>
            <a:endParaRPr lang="ja-JP" altLang="en-US" sz="2200" b="1" cap="none" spc="0" dirty="0">
              <a:ln w="13462">
                <a:solidFill>
                  <a:schemeClr val="bg1"/>
                </a:solidFill>
                <a:prstDash val="solid"/>
              </a:ln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72011" y="2289849"/>
            <a:ext cx="7227024" cy="9258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健康フェスタ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3099" y="2305974"/>
            <a:ext cx="7227024" cy="9258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6500"/>
              </a:lnSpc>
            </a:pPr>
            <a:r>
              <a:rPr lang="ja-JP" altLang="en-US" sz="8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明朝E" panose="02020909000000000000" pitchFamily="17" charset="-128"/>
                <a:ea typeface="HG明朝E" panose="02020909000000000000" pitchFamily="17" charset="-128"/>
              </a:rPr>
              <a:t>健康フェスタ</a:t>
            </a:r>
            <a:endParaRPr lang="ja-JP" altLang="en-US" sz="8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446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15</Words>
  <Application>Microsoft Office PowerPoint</Application>
  <PresentationFormat>B4 (ISO) 250x353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HG明朝E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藤田士郎</dc:creator>
  <cp:lastModifiedBy>seihou1</cp:lastModifiedBy>
  <cp:revision>31</cp:revision>
  <cp:lastPrinted>2019-10-11T00:59:22Z</cp:lastPrinted>
  <dcterms:created xsi:type="dcterms:W3CDTF">2015-08-28T07:14:26Z</dcterms:created>
  <dcterms:modified xsi:type="dcterms:W3CDTF">2019-10-24T03:43:02Z</dcterms:modified>
</cp:coreProperties>
</file>